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0"/>
  </p:notesMasterIdLst>
  <p:sldIdLst>
    <p:sldId id="257" r:id="rId5"/>
    <p:sldId id="259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3AE27-2929-4558-9964-EA5208511C08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B20A7-637F-460C-A995-16C7DC846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33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B20A7-637F-460C-A995-16C7DC84658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044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40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4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59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895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2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2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06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761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38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12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5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56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43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92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96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45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82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4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036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066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12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6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460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22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053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270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466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943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922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392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025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37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7126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896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870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357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8621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4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8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5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2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9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27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8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0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A8DCC-EC63-4233-9151-6AFF5CAD2D2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9AC40-11D0-4EE9-9183-1D0C47B396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20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5578-C718-4B20-BF5E-E8447910DE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760D8-8053-4582-9EEB-1FB2CF261F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9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yadi.sk/i/tEf1PU0rtlpbhQ" TargetMode="External"/><Relationship Id="rId3" Type="http://schemas.openxmlformats.org/officeDocument/2006/relationships/hyperlink" Target="https://youtu.be/xpEkHnj1gjQ" TargetMode="External"/><Relationship Id="rId7" Type="http://schemas.openxmlformats.org/officeDocument/2006/relationships/hyperlink" Target="https://yadi.sk/i/m2ZVE8OEUqp_h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mosobr.tv/releases/168" TargetMode="External"/><Relationship Id="rId11" Type="http://schemas.openxmlformats.org/officeDocument/2006/relationships/hyperlink" Target="https://www.youtube.com/watch?v=0OzABZ8BPi4&amp;feature=youtu.be" TargetMode="External"/><Relationship Id="rId5" Type="http://schemas.openxmlformats.org/officeDocument/2006/relationships/hyperlink" Target="https://www.youtube.com/watch?v=ONOYLdRd8oo" TargetMode="External"/><Relationship Id="rId10" Type="http://schemas.openxmlformats.org/officeDocument/2006/relationships/hyperlink" Target="http://life.mosmetod.ru/index.php/item/velosiped-osnovnye-pravila-bezopasnosti" TargetMode="External"/><Relationship Id="rId4" Type="http://schemas.openxmlformats.org/officeDocument/2006/relationships/hyperlink" Target="https://youtu.be/2CElWd9kZ4A" TargetMode="External"/><Relationship Id="rId9" Type="http://schemas.openxmlformats.org/officeDocument/2006/relationships/hyperlink" Target="https://www.youtube.com/watch?v=29gVvx_waI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lture.ru/themes/25/voina-i-mir" TargetMode="External"/><Relationship Id="rId2" Type="http://schemas.openxmlformats.org/officeDocument/2006/relationships/hyperlink" Target="https://www.youtube.com/watch?v=UyvF0ce9UXw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lck.ru/RAZQR" TargetMode="External"/><Relationship Id="rId4" Type="http://schemas.openxmlformats.org/officeDocument/2006/relationships/hyperlink" Target="https://youtu.be/AzT_qAOu4n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wZsq4zEJQ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5" Type="http://schemas.openxmlformats.org/officeDocument/2006/relationships/hyperlink" Target="https://www.youtube.com/user/ZOORUvideo/videos" TargetMode="External"/><Relationship Id="rId4" Type="http://schemas.openxmlformats.org/officeDocument/2006/relationships/hyperlink" Target="https://www.youtube.com/watch?v=N-nzWKVE1a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s.ru/conferences/item/162296/" TargetMode="External"/><Relationship Id="rId2" Type="http://schemas.openxmlformats.org/officeDocument/2006/relationships/hyperlink" Target="https://um.mos.ru/quests/zagadki-biologicheskogo-muzeya/" TargetMode="External"/><Relationship Id="rId1" Type="http://schemas.openxmlformats.org/officeDocument/2006/relationships/slideLayout" Target="../slideLayouts/slideLayout40.xml"/><Relationship Id="rId5" Type="http://schemas.openxmlformats.org/officeDocument/2006/relationships/hyperlink" Target="https://events.educom.ru/event/53135" TargetMode="External"/><Relationship Id="rId4" Type="http://schemas.openxmlformats.org/officeDocument/2006/relationships/hyperlink" Target="http://kids.kremlin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36047"/>
              </p:ext>
            </p:extLst>
          </p:nvPr>
        </p:nvGraphicFramePr>
        <p:xfrm>
          <a:off x="535534" y="1628800"/>
          <a:ext cx="8424936" cy="46304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0"/>
                <a:gridCol w="2664296"/>
                <a:gridCol w="936104"/>
                <a:gridCol w="1872208"/>
                <a:gridCol w="1152128"/>
                <a:gridCol w="504056"/>
                <a:gridCol w="936104"/>
              </a:tblGrid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№ п\п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Мероприятия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Сроки проведения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kern="100">
                          <a:effectLst/>
                          <a:latin typeface="Times New Roman"/>
                          <a:ea typeface="Arial Unicode MS"/>
                        </a:rPr>
                        <a:t>Краткое описание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Ссылка на электронный ресурс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Участники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Ответственный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520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Акция «Большой этнографический диктант»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03-07.11. 2021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00">
                          <a:effectLst/>
                          <a:latin typeface="Times New Roman"/>
                          <a:ea typeface="Arial Unicode MS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Страница школы в  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Instagram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520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Онлайн-акция «Я узнал, что у меня есть огромная семья».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30.10-06.11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Фото семьи, друзей, совместных мероприятий.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Страница школы в  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Instagram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Классные руководители 1-11 классов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520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Онлайн-акция «Поэзией едины»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30.10-06.11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чтение стихов о Родине (по куплетам, по фразам).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Страница школы в  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Instagram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Классные руководители 1-11 классов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520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Онлайн- конкурс рисунков «Сильные, единые».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30.10-06.11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(изобразить на рисунке единение народов).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Страница школы в  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Instagram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Классные руководители 1-11 классов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520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Гастрономический фестиваль.  «Кубань- территория единства».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30.10-06.11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Готовое блюдо украсить изображением Российского триколора. Фото завершить фразой: «Кубань- территория единства».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Страница школы в  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Instagram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1-11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Классные руководители 1-11 классов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04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Онлайн-конкурсы: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 фотоработы «Осенний пейзаж»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 поделки из природного материала «Осенняя фантазия»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30.10 -6.11.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2021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Участники конкурсов направляют работы классным руководителям для размещения на официальной странице школы в 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Instagram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. По результатам голосования 8.11.2021 определяются победители, вручаются грамоты.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Страница школы в  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Instagram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1-11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Зам.директора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по ВР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Коцурова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Н.И.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27659" y="404664"/>
            <a:ext cx="64087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Мероприятия                                                                                                                                                                                                                                                                          в период осенних каникул                                                                              с 30 октября по 7 ноября 2021 года                                                                                                                                                                               в МОБУ СОШ №32 им.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rgbClr val="98480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Д.Ф.Лавриненко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хутора Сладкого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3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857232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79026"/>
              </p:ext>
            </p:extLst>
          </p:nvPr>
        </p:nvGraphicFramePr>
        <p:xfrm>
          <a:off x="539552" y="620688"/>
          <a:ext cx="8219256" cy="45145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216"/>
                <a:gridCol w="648072"/>
                <a:gridCol w="2077831"/>
                <a:gridCol w="2108977"/>
                <a:gridCol w="504056"/>
                <a:gridCol w="936104"/>
              </a:tblGrid>
              <a:tr h="7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Мастер-классы по изготовлению осенних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поделок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30.10 -6.11.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2021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Учащиеся изготавливают самостоятельно работы.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u="sng" dirty="0">
                          <a:solidFill>
                            <a:srgbClr val="0000FF"/>
                          </a:solidFill>
                          <a:effectLst/>
                          <a:latin typeface="MS Mincho"/>
                          <a:ea typeface="Times New Roman"/>
                          <a:cs typeface="MS Mincho"/>
                          <a:hlinkClick r:id="rId3"/>
                        </a:rPr>
                        <a:t>✔</a:t>
                      </a:r>
                      <a:r>
                        <a:rPr lang="ru-RU" sz="1000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 Баба Яга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u="sng" dirty="0">
                          <a:solidFill>
                            <a:srgbClr val="0000FF"/>
                          </a:solidFill>
                          <a:effectLst/>
                          <a:latin typeface="MS Mincho"/>
                          <a:ea typeface="Times New Roman"/>
                          <a:cs typeface="MS Mincho"/>
                          <a:hlinkClick r:id="rId4"/>
                        </a:rPr>
                        <a:t>✔</a:t>
                      </a:r>
                      <a:r>
                        <a:rPr lang="ru-RU" sz="1000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 Жар-птица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u="sng" dirty="0">
                          <a:solidFill>
                            <a:srgbClr val="0000FF"/>
                          </a:solidFill>
                          <a:effectLst/>
                          <a:latin typeface="MS Mincho"/>
                          <a:ea typeface="Times New Roman"/>
                          <a:cs typeface="MS Mincho"/>
                          <a:hlinkClick r:id="rId5"/>
                        </a:rPr>
                        <a:t>✔</a:t>
                      </a:r>
                      <a:r>
                        <a:rPr lang="ru-RU" sz="1000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5"/>
                        </a:rPr>
                        <a:t> Совушка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1-11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Учитель ИЗО, кл.руководители 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993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effectLst/>
                          <a:latin typeface="Times New Roman"/>
                          <a:ea typeface="Arial Unicode MS"/>
                        </a:rPr>
                        <a:t>Мастер-класс «Вкусная школа».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30.10 -6.11.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2021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effectLst/>
                          <a:latin typeface="Times New Roman"/>
                          <a:ea typeface="Arial Unicode MS"/>
                        </a:rPr>
                        <a:t>В интересной и занимательной форме ребята научатся и смогут попробовать приготовить сами вкусные и полезные блюда для себя и своих родных, такие как: Салат «</a:t>
                      </a:r>
                      <a:r>
                        <a:rPr lang="ru-RU" sz="1000" kern="100" dirty="0" err="1">
                          <a:effectLst/>
                          <a:latin typeface="Times New Roman"/>
                          <a:ea typeface="Arial Unicode MS"/>
                        </a:rPr>
                        <a:t>Пармеджано</a:t>
                      </a:r>
                      <a:r>
                        <a:rPr lang="ru-RU" sz="1000" kern="100" dirty="0">
                          <a:effectLst/>
                          <a:latin typeface="Times New Roman"/>
                          <a:ea typeface="Arial Unicode MS"/>
                        </a:rPr>
                        <a:t>», мини-пицца на хлебе, омлет по-французски и многие другие.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6"/>
                        </a:rPr>
                        <a:t>https://mosobr.tv/releases/168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1-11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Кл.руководители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671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Онлайн-просвещение детей и родителей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Безопасность в сети интернет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Здоровый образ жизни. Правильное питание.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Велосипед. Правила безопасности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29.10-7.11. 2021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Родители и дети самостоятельно, в группах классов изучают правила безопасного поведения.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7"/>
                        </a:rPr>
                        <a:t>https://yadi.sk/i/m2ZVE8OEUqp_hg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8"/>
                        </a:rPr>
                        <a:t>https://yadi.sk/i/tEf1PU0rtlpbhQ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9"/>
                        </a:rPr>
                        <a:t>https://www.youtube.com/watch?v=29gVvx_waII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rgbClr val="0563C1"/>
                          </a:solidFill>
                          <a:effectLst/>
                          <a:latin typeface="Times New Roman"/>
                          <a:ea typeface="Times New Roman"/>
                          <a:hlinkClick r:id="rId10"/>
                        </a:rPr>
                        <a:t>http://life.mosmetod.ru/index.php/item/velosiped-osnovnye-pravila-bezopasnosti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1-11 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Кл.руководители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1-11 классов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589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effectLst/>
                          <a:latin typeface="Times New Roman"/>
                          <a:ea typeface="Arial Unicode MS"/>
                        </a:rPr>
                        <a:t>Физкультминутка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30.10 -7.11.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2021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Ежедневно в любое время.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u="sng" kern="100">
                          <a:solidFill>
                            <a:srgbClr val="0563C1"/>
                          </a:solidFill>
                          <a:effectLst/>
                          <a:latin typeface="Times New Roman"/>
                          <a:ea typeface="Arial Unicode MS"/>
                          <a:hlinkClick r:id="rId11"/>
                        </a:rPr>
                        <a:t>https://www.youtube.com/watch?v=0OzABZ8BPi4&amp;feature=youtu.be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1-11 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1349" y="599728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73966"/>
              </p:ext>
            </p:extLst>
          </p:nvPr>
        </p:nvGraphicFramePr>
        <p:xfrm>
          <a:off x="323528" y="1163927"/>
          <a:ext cx="8568952" cy="52569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88232"/>
                <a:gridCol w="504056"/>
                <a:gridCol w="2592288"/>
                <a:gridCol w="576064"/>
                <a:gridCol w="1224136"/>
                <a:gridCol w="576064"/>
                <a:gridCol w="1008112"/>
              </a:tblGrid>
              <a:tr h="728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Виртуальная экскурсия в краеведческий музей "Бабушкины сказки"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1.11.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Учащиеся познакомятся с предметами крестьянского быта. Вспомнят сказки «Мальчик-с-пальчик», «Мужик и медведь», «Жерновцы», «Крошечка-Хаврошечка», «Соломенный бычок, смоляной бочок»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10.00-12.00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https://www.youtube.com/watch?v=UyvF0ce9UXw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1-3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Кл.руководители: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Якименко З.В.,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Коцурова Н.И.,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Васильева И.Н.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Лекции по русской литературе для школьников.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1.11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ВОЙНА И МИР Лекции филолога, литературного критика, профессора РГГУ, директора Государственного литературного музея Дмитрия Бака о героях, жанре и создании романа Льва Толстого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9.00-10.00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https://www.culture.ru/themes/25/voina-i-mir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10-11 классы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Учителя русского языка и литературы Захарченко Т.С., Сигарева В.Н.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"В гости к дедушке Корнею"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1.11.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Знакомство с произведением К.И.Чуковского "Федорино горе" в группе 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WhatsApp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9.00-10.00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 кл.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Кл.руководитель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Якименко З.В. 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436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ШСК «Юниор»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«Юные инструкторы туризма»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1.11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 группе 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WhatsApp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16.00-17.45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5-8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Кл.руководитель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Донсков А.И.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582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"Для чего нужна экология?"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2.11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Учащиеся знакомятся с понятием "Экология", познают её основы, учатся бережному отношению к природе. Изучают влияние живых организмов друг на друга.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10.00-11.00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https://youtu.be/AzT_qAOu4ns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 кл.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Кл.руководитель Коцурова Н.И.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019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effectLst/>
                          <a:latin typeface="Times New Roman"/>
                          <a:ea typeface="Arial Unicode MS"/>
                        </a:rPr>
                        <a:t>О Байкале начистоту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2.11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Фильм рассказывает об экологических проблемах Озера Байкал и о том, как ученые и волонтеры ищут способы их решения.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Ребята вместе с героем фильма изучат вопрос сохранения чистоты природных водоемов, куда сбрасывают мусор и сливают сточные воды, чтобы не загрязнять окружающую среду.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u="sng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 Unicode MS"/>
                          <a:hlinkClick r:id="rId5"/>
                        </a:rPr>
                        <a:t>https://clck.ru/RAZQR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 класс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Кл.руководитель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Кучерова Д.А.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502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ШСК «Юниор»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Волейбол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2.11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 группе 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WhatsApp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17.00-18.45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7-11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68301" y="257067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1,2 ноября 2021 г.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06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857232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51657" y="0"/>
            <a:ext cx="6457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3,4 ноября 2021 года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748537"/>
              </p:ext>
            </p:extLst>
          </p:nvPr>
        </p:nvGraphicFramePr>
        <p:xfrm>
          <a:off x="251520" y="827360"/>
          <a:ext cx="8640960" cy="53138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04256"/>
                <a:gridCol w="576064"/>
                <a:gridCol w="2664296"/>
                <a:gridCol w="576064"/>
                <a:gridCol w="1008112"/>
                <a:gridCol w="432048"/>
                <a:gridCol w="1080120"/>
              </a:tblGrid>
              <a:tr h="888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Виртуальная обзорная экскурсия экспозиции центра «Космонавтика и авиация»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3.11.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 ходе онлайн-экскурсии вы узнаете: удивительные детали полетов первых советских космонавтов и создании орбитальных станций, процессы запуска и возврата космического корабля на Землю, а также увидите макеты космических аппаратов, станции «Мир» и настоящие скафандры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10.00-11.00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https://www.youtube.com/watch?v=JwZsq4zEJQo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 класс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Кл.руководитель Васильева И.Н.</a:t>
                      </a: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Подготовка к ОГЭ математика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3.11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 группе 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WhatsApp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9.00-10.00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11.00-12.00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 группе 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WhatsApp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9,11 классы</a:t>
                      </a: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Пидлых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Л.А., учитель математики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Захарченко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Т.С.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Сигарева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В.Н., учитель русского языка </a:t>
                      </a: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0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ШСК «Юниор»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Баскетбол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3.11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 группе 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</a:rPr>
                        <a:t>WhatsApp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16.00-17.45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5-9</a:t>
                      </a: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Улезько Марина Анатольевна</a:t>
                      </a: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88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Виртуальная экскурсия в Эрмитаж.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4.11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Ребята побывают в великолепных залах Зимнего дворца, им расскажут историю, покажут один из шедевров эрмитажной коллекции - часы «Павлин». Дети познакомятся с Портретной галереей Романовых, а в Военной галерее увидят портреты русских генералов, участвовавших в Отечественной войне 1812 года.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10.00-11.00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https://www.youtube.com/watch?v=N-nzWKVE1aI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4 класс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Кл.руководитель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Сакович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А.Г.</a:t>
                      </a: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761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effectLst/>
                          <a:latin typeface="Times New Roman"/>
                          <a:ea typeface="Arial Unicode MS"/>
                        </a:rPr>
                        <a:t>Путешествие по Московскому зоопарку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4.11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С помощью веб-камер, которые установлены в вольерах, можно понаблюдать за жизнью панд Диндин и Жуи, а также орангутанов, мартышек диана и саймири (маленьких беличьих обезьян), сурикатов.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10.00-11.00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u="sng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 Unicode MS"/>
                          <a:hlinkClick r:id="rId5"/>
                        </a:rPr>
                        <a:t>https://www.youtube.com/user/ZOORUvideo/videos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1-5 классы</a:t>
                      </a: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Кл.руководители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589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ШСК «Юниор»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Баскетбол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4.11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 группе 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WhatsApp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16.00-17.45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7619" marR="47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5-9</a:t>
                      </a: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Улезько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Марина Анатольевна</a:t>
                      </a:r>
                    </a:p>
                  </a:txBody>
                  <a:tcPr marL="47619" marR="47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6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988525"/>
              </p:ext>
            </p:extLst>
          </p:nvPr>
        </p:nvGraphicFramePr>
        <p:xfrm>
          <a:off x="755576" y="1424512"/>
          <a:ext cx="8229599" cy="5242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83117"/>
                <a:gridCol w="518961"/>
                <a:gridCol w="2668041"/>
                <a:gridCol w="444673"/>
                <a:gridCol w="1557404"/>
                <a:gridCol w="445196"/>
                <a:gridCol w="1112207"/>
              </a:tblGrid>
              <a:tr h="1310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00" dirty="0" err="1">
                          <a:effectLst/>
                          <a:latin typeface="Times New Roman"/>
                          <a:ea typeface="Arial Unicode MS"/>
                        </a:rPr>
                        <a:t>Квест</a:t>
                      </a:r>
                      <a:r>
                        <a:rPr lang="ru-RU" sz="1400" b="1" kern="100" dirty="0">
                          <a:effectLst/>
                          <a:latin typeface="Times New Roman"/>
                          <a:ea typeface="Arial Unicode MS"/>
                        </a:rPr>
                        <a:t> по музею: загадки Биологического музея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5.11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Государственный биологический музей им. К.А. Тимирязева основал в 1922 году Борис Михайлович Завадовский – академик, крупный специалист в области физиологии, эндокринологии и биологии. Он придумал не просто уникальный проблемно-тематический музей. Он решил сделать его интерактивным! И это была невероятно передовая идея для начала XX века.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10.00-11.00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https://um.mos.ru/quests/zagadki-biologicheskogo-muzeya/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5,6 класс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Классные руководители Раскалинская Т.Н., Кучерова Д.А.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91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Цирковой мюзикл «Алиса» (онлайн)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5.11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Просмотр, обмен мнениями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11.00-12.00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https://www.mos.ru/conferences/item/162296/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 класс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Кл.руководитель Захарченко Т.С.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36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ШСК «Юниор» Шахматы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5.11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 группе 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WhatsApp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16.00-17.45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5-9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Кучеров Владимир Анатольевич 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Виртуальный тур по Московскому Кремлю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6.11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Виртуальная экскурсия открывает доселе, к сожалению, закрытые для туристов объекты, входящие в кремлевский комплекс резиденции Президента. Причем открывает - в уникальной изобразительной подробности.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10.00-11.00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http://kids.kremlin.ru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7-9 классы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Классные руководители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Захарченко Т.С., Донсков А.И., Пидлых Л.А.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1747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00" dirty="0" err="1">
                          <a:effectLst/>
                          <a:latin typeface="Times New Roman"/>
                          <a:ea typeface="Arial Unicode MS"/>
                        </a:rPr>
                        <a:t>Профориентационное</a:t>
                      </a:r>
                      <a:r>
                        <a:rPr lang="ru-RU" sz="1400" b="1" kern="100" dirty="0">
                          <a:effectLst/>
                          <a:latin typeface="Times New Roman"/>
                          <a:ea typeface="Arial Unicode MS"/>
                        </a:rPr>
                        <a:t> мероприятие «Я и моя будущая профессия»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effectLst/>
                          <a:latin typeface="Times New Roman"/>
                          <a:ea typeface="Arial Unicode MS"/>
                        </a:rPr>
                        <a:t>Профессия "Телеведущий" прогноза погоды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effectLst/>
                          <a:latin typeface="Times New Roman"/>
                          <a:ea typeface="Arial Unicode MS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6.11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00">
                          <a:effectLst/>
                          <a:latin typeface="Times New Roman"/>
                          <a:ea typeface="Arial Unicode MS"/>
                        </a:rPr>
                        <a:t>Мастер класс позволит узнать об этапах создания телевизионных программ от идеи до эфира, особенностях съемочного процесса, телевизионных профессиях. В ходе мастер-класса участники научатся правильно и уверенно держаться в кадре. Точный прогноз! Или как делают прогноз погоды и как правильно рассказать метеосводку. Мастер-класс будет проходить в форме съемочного процесса новостной программы, в котором участники программы будут учиться мастерству телеведущего прогноза погоды.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10.00-11.00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u="sng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Arial Unicode MS"/>
                          <a:hlinkClick r:id="rId5"/>
                        </a:rPr>
                        <a:t>https://events.educom.ru/event/53135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4611" marR="546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10-11 классы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Кл.руководители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Сигарева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В.Н.,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Улезько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 М.А.</a:t>
                      </a:r>
                    </a:p>
                  </a:txBody>
                  <a:tcPr marL="54611" marR="546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686077" y="469563"/>
            <a:ext cx="6457923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5,6 ноября 2021 года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3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1127</Words>
  <Application>Microsoft Office PowerPoint</Application>
  <PresentationFormat>Экран (4:3)</PresentationFormat>
  <Paragraphs>270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1_Тема Office</vt:lpstr>
      <vt:lpstr>Тема Office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Василиса</dc:creator>
  <cp:lastModifiedBy>Василиса</cp:lastModifiedBy>
  <cp:revision>2</cp:revision>
  <dcterms:created xsi:type="dcterms:W3CDTF">2021-11-01T06:10:50Z</dcterms:created>
  <dcterms:modified xsi:type="dcterms:W3CDTF">2021-11-01T06:29:34Z</dcterms:modified>
</cp:coreProperties>
</file>